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defaultTextStyle>
    <a:defPPr>
      <a:defRPr lang="it-IT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6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D53D7-9466-4FE6-A4CF-2A543B2015F8}" type="datetimeFigureOut">
              <a:rPr lang="it-IT" smtClean="0"/>
              <a:t>25/10/2020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CF7C-C52B-4BB4-85F4-C98F5702CB9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410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D53D7-9466-4FE6-A4CF-2A543B2015F8}" type="datetimeFigureOut">
              <a:rPr lang="it-IT" smtClean="0"/>
              <a:t>25/10/2020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CF7C-C52B-4BB4-85F4-C98F5702CB9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9592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D53D7-9466-4FE6-A4CF-2A543B2015F8}" type="datetimeFigureOut">
              <a:rPr lang="it-IT" smtClean="0"/>
              <a:t>25/10/2020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CF7C-C52B-4BB4-85F4-C98F5702CB9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716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D53D7-9466-4FE6-A4CF-2A543B2015F8}" type="datetimeFigureOut">
              <a:rPr lang="it-IT" smtClean="0"/>
              <a:t>25/10/2020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CF7C-C52B-4BB4-85F4-C98F5702CB9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9456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D53D7-9466-4FE6-A4CF-2A543B2015F8}" type="datetimeFigureOut">
              <a:rPr lang="it-IT" smtClean="0"/>
              <a:t>25/10/2020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CF7C-C52B-4BB4-85F4-C98F5702CB9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5968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D53D7-9466-4FE6-A4CF-2A543B2015F8}" type="datetimeFigureOut">
              <a:rPr lang="it-IT" smtClean="0"/>
              <a:t>25/10/2020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CF7C-C52B-4BB4-85F4-C98F5702CB9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446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D53D7-9466-4FE6-A4CF-2A543B2015F8}" type="datetimeFigureOut">
              <a:rPr lang="it-IT" smtClean="0"/>
              <a:t>25/10/2020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CF7C-C52B-4BB4-85F4-C98F5702CB9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1354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D53D7-9466-4FE6-A4CF-2A543B2015F8}" type="datetimeFigureOut">
              <a:rPr lang="it-IT" smtClean="0"/>
              <a:t>25/10/2020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CF7C-C52B-4BB4-85F4-C98F5702CB9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2792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D53D7-9466-4FE6-A4CF-2A543B2015F8}" type="datetimeFigureOut">
              <a:rPr lang="it-IT" smtClean="0"/>
              <a:t>25/10/2020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CF7C-C52B-4BB4-85F4-C98F5702CB9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6450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D53D7-9466-4FE6-A4CF-2A543B2015F8}" type="datetimeFigureOut">
              <a:rPr lang="it-IT" smtClean="0"/>
              <a:t>25/10/2020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CF7C-C52B-4BB4-85F4-C98F5702CB9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3714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D53D7-9466-4FE6-A4CF-2A543B2015F8}" type="datetimeFigureOut">
              <a:rPr lang="it-IT" smtClean="0"/>
              <a:t>25/10/2020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CF7C-C52B-4BB4-85F4-C98F5702CB9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8682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D53D7-9466-4FE6-A4CF-2A543B2015F8}" type="datetimeFigureOut">
              <a:rPr lang="it-IT" smtClean="0"/>
              <a:t>25/10/2020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4CF7C-C52B-4BB4-85F4-C98F5702CB9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533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hyperlink" Target="https://dsmcfordcs.wordpress.com/" TargetMode="External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47029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Image" r:id="rId3" imgW="24380640" imgH="13714200" progId="Photoshop.Image.12">
                  <p:embed/>
                </p:oleObj>
              </mc:Choice>
              <mc:Fallback>
                <p:oleObj name="Image" r:id="rId3" imgW="24380640" imgH="1371420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111255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latin typeface="Orbitron" panose="02000000000000000000" pitchFamily="2" charset="0"/>
                <a:hlinkClick r:id="rId5"/>
              </a:rPr>
              <a:t>https://dsmcfordcs.wordpress.com</a:t>
            </a:r>
            <a:r>
              <a:rPr lang="it-IT" sz="2000" dirty="0" smtClean="0">
                <a:latin typeface="Orbitron" panose="02000000000000000000" pitchFamily="2" charset="0"/>
                <a:hlinkClick r:id="rId5"/>
              </a:rPr>
              <a:t>/</a:t>
            </a:r>
            <a:endParaRPr lang="it-IT" sz="2000" dirty="0" smtClean="0">
              <a:latin typeface="Orbitr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46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000000">
              <a:alpha val="10196"/>
            </a:srgbClr>
          </a:solidFill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latin typeface="Orbitron" panose="02000000000000000000" pitchFamily="2" charset="0"/>
              </a:rPr>
              <a:t>What is D.S.M.C. ?</a:t>
            </a:r>
            <a:endParaRPr lang="it-IT" sz="2400" b="1" dirty="0">
              <a:latin typeface="Orbitron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74676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 smtClean="0">
                <a:latin typeface="Orbitron" panose="02000000000000000000" pitchFamily="2" charset="0"/>
              </a:rPr>
              <a:t>DSMC is a mod for Digital Combat Simulator (DCS) done for mission designers and virtual squadrons willing to add </a:t>
            </a:r>
            <a:r>
              <a:rPr lang="it-IT" sz="2000" b="1" dirty="0" smtClean="0">
                <a:latin typeface="Orbitron" panose="02000000000000000000" pitchFamily="2" charset="0"/>
              </a:rPr>
              <a:t>persistency</a:t>
            </a:r>
            <a:r>
              <a:rPr lang="it-IT" sz="2000" dirty="0" smtClean="0">
                <a:latin typeface="Orbitron" panose="02000000000000000000" pitchFamily="2" charset="0"/>
              </a:rPr>
              <a:t> to their operations.</a:t>
            </a:r>
            <a:endParaRPr lang="it-IT" sz="2000" dirty="0">
              <a:latin typeface="Orbitron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047518"/>
            <a:ext cx="914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 smtClean="0">
                <a:latin typeface="Orbitron" panose="02000000000000000000" pitchFamily="2" charset="0"/>
              </a:rPr>
              <a:t>Once active, the mod enable the capability to «save» a mission while is running, creating a new .miz file, ready to be used, with updated content. The updated data will include, for examples: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Orbitron" panose="02000000000000000000" pitchFamily="2" charset="0"/>
              </a:rPr>
              <a:t>Units positions and alive/dead state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Orbitron" panose="02000000000000000000" pitchFamily="2" charset="0"/>
              </a:rPr>
              <a:t>Static &amp; scenery object (like bridges, buildings...) dead state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Orbitron" panose="02000000000000000000" pitchFamily="2" charset="0"/>
              </a:rPr>
              <a:t>Warehouse items (aircrafts, fuel quantity, items)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Orbitron" panose="02000000000000000000" pitchFamily="2" charset="0"/>
              </a:rPr>
              <a:t>Conquered airbase/FARP</a:t>
            </a:r>
          </a:p>
          <a:p>
            <a:pPr algn="just"/>
            <a:endParaRPr lang="it-IT" sz="2000" dirty="0">
              <a:latin typeface="Orbitron" panose="02000000000000000000" pitchFamily="2" charset="0"/>
            </a:endParaRPr>
          </a:p>
          <a:p>
            <a:pPr algn="just"/>
            <a:r>
              <a:rPr lang="it-IT" sz="2000" dirty="0" smtClean="0">
                <a:latin typeface="Orbitron" panose="02000000000000000000" pitchFamily="2" charset="0"/>
              </a:rPr>
              <a:t>DSMC is designed to be compatible with MOOSE, mist &amp; CTLD</a:t>
            </a:r>
            <a:endParaRPr lang="it-IT" sz="2000" dirty="0">
              <a:latin typeface="Orbitr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75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000000">
              <a:alpha val="10196"/>
            </a:srgbClr>
          </a:solidFill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latin typeface="Orbitron" panose="02000000000000000000" pitchFamily="2" charset="0"/>
              </a:rPr>
              <a:t>What is D.S.M.C. ?</a:t>
            </a:r>
            <a:endParaRPr lang="it-IT" sz="2400" b="1" dirty="0">
              <a:latin typeface="Orbitron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74676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 smtClean="0">
                <a:latin typeface="Orbitron" panose="02000000000000000000" pitchFamily="2" charset="0"/>
              </a:rPr>
              <a:t>First thing, we don’t speak about «saving a mission» but instead to «save a scenario». That is cause </a:t>
            </a:r>
            <a:r>
              <a:rPr lang="it-IT" sz="2000" b="1" dirty="0" smtClean="0">
                <a:latin typeface="Orbitron" panose="02000000000000000000" pitchFamily="2" charset="0"/>
              </a:rPr>
              <a:t>DSMC can’t freeze the simulation and let you re-join later</a:t>
            </a:r>
            <a:r>
              <a:rPr lang="it-IT" sz="2000" dirty="0" smtClean="0">
                <a:latin typeface="Orbitron" panose="02000000000000000000" pitchFamily="2" charset="0"/>
              </a:rPr>
              <a:t>. It will create a new miz file that represent the scenery situation at the save moment: units, aircrafts, warehouse items, buildings.</a:t>
            </a:r>
            <a:endParaRPr lang="it-IT" sz="2000" dirty="0">
              <a:latin typeface="Orbitron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663071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 smtClean="0">
                <a:latin typeface="Orbitron" panose="02000000000000000000" pitchFamily="2" charset="0"/>
              </a:rPr>
              <a:t>This new miz file can be openen immediately or, instead, can be edited using the DCS mission editor. Since this tool is made for mission designers and server hosts, </a:t>
            </a:r>
            <a:r>
              <a:rPr lang="it-IT" sz="2000" b="1" dirty="0" smtClean="0">
                <a:latin typeface="Orbitron" panose="02000000000000000000" pitchFamily="2" charset="0"/>
              </a:rPr>
              <a:t>it also include a set of useful tools for server managers</a:t>
            </a:r>
            <a:r>
              <a:rPr lang="it-IT" sz="2000" dirty="0" smtClean="0">
                <a:latin typeface="Orbitron" panose="02000000000000000000" pitchFamily="2" charset="0"/>
              </a:rPr>
              <a:t> that will enable 24/7 persistent campaign operation.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5793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 smtClean="0">
                <a:latin typeface="Orbitron" panose="02000000000000000000" pitchFamily="2" charset="0"/>
              </a:rPr>
              <a:t>Reading the manuals is </a:t>
            </a:r>
            <a:r>
              <a:rPr lang="it-IT" sz="2000" b="1" dirty="0" smtClean="0">
                <a:latin typeface="Orbitron" panose="02000000000000000000" pitchFamily="2" charset="0"/>
              </a:rPr>
              <a:t>NECESSARY</a:t>
            </a:r>
            <a:r>
              <a:rPr lang="it-IT" sz="2000" dirty="0" smtClean="0">
                <a:latin typeface="Orbitron" panose="02000000000000000000" pitchFamily="2" charset="0"/>
              </a:rPr>
              <a:t> to bring the best from this.</a:t>
            </a:r>
          </a:p>
        </p:txBody>
      </p:sp>
    </p:spTree>
    <p:extLst>
      <p:ext uri="{BB962C8B-B14F-4D97-AF65-F5344CB8AC3E}">
        <p14:creationId xmlns:p14="http://schemas.microsoft.com/office/powerpoint/2010/main" val="67195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000000">
              <a:alpha val="10196"/>
            </a:srgbClr>
          </a:solidFill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latin typeface="Orbitron" panose="02000000000000000000" pitchFamily="2" charset="0"/>
              </a:rPr>
              <a:t>How to save a scenario ?</a:t>
            </a:r>
            <a:endParaRPr lang="it-IT" sz="2400" b="1" dirty="0">
              <a:latin typeface="Orbitron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74676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 smtClean="0">
                <a:latin typeface="Orbitron" panose="02000000000000000000" pitchFamily="2" charset="0"/>
              </a:rPr>
              <a:t>This is really easy, you only need to install the mod (see manual) and put the «DSMC» prefix on your mission file name.</a:t>
            </a:r>
            <a:endParaRPr lang="it-IT" sz="2000" dirty="0">
              <a:latin typeface="Orbitron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68702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 smtClean="0">
                <a:latin typeface="Orbitron" panose="02000000000000000000" pitchFamily="2" charset="0"/>
              </a:rPr>
              <a:t>Then, launch the mission and you will see an additional F10 menù option with a «save scenery» command. When you choose it, a save process will start: it could take seconds and it’s heavy to process, don’t do that while in action!</a:t>
            </a:r>
          </a:p>
          <a:p>
            <a:pPr algn="just"/>
            <a:r>
              <a:rPr lang="it-IT" sz="2000" dirty="0" smtClean="0">
                <a:latin typeface="Orbitron" panose="02000000000000000000" pitchFamily="2" charset="0"/>
              </a:rPr>
              <a:t>At the end of the save calculations a «scenery saved» message will appear and you will find the saved file in your \Saved Games\DCS.</a:t>
            </a:r>
            <a:r>
              <a:rPr lang="it-IT" sz="2000" i="1" dirty="0" smtClean="0">
                <a:latin typeface="Orbitron" panose="02000000000000000000" pitchFamily="2" charset="0"/>
              </a:rPr>
              <a:t>whatever</a:t>
            </a:r>
            <a:r>
              <a:rPr lang="it-IT" sz="2000" dirty="0" smtClean="0">
                <a:latin typeface="Orbitron" panose="02000000000000000000" pitchFamily="2" charset="0"/>
              </a:rPr>
              <a:t>\Missions\ folder.</a:t>
            </a:r>
            <a:endParaRPr lang="it-IT" sz="2000" dirty="0">
              <a:latin typeface="Orbitron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92952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 smtClean="0">
                <a:latin typeface="Orbitron" panose="02000000000000000000" pitchFamily="2" charset="0"/>
              </a:rPr>
              <a:t>DSMC provide an </a:t>
            </a:r>
            <a:r>
              <a:rPr lang="it-IT" sz="2000" b="1" dirty="0" smtClean="0">
                <a:latin typeface="Orbitron" panose="02000000000000000000" pitchFamily="2" charset="0"/>
              </a:rPr>
              <a:t>autosave function and a «save on last client disconnect» function for multiplayer servers</a:t>
            </a:r>
            <a:r>
              <a:rPr lang="it-IT" sz="2000" dirty="0" smtClean="0">
                <a:latin typeface="Orbitron" panose="02000000000000000000" pitchFamily="2" charset="0"/>
              </a:rPr>
              <a:t>, so that manual save can be disabled.</a:t>
            </a:r>
            <a:endParaRPr lang="it-IT" sz="2000" dirty="0">
              <a:latin typeface="Orbitr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84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</TotalTime>
  <Words>390</Words>
  <Application>Microsoft Office PowerPoint</Application>
  <PresentationFormat>On-screen Show (16:9)</PresentationFormat>
  <Paragraphs>19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Orbitron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11</cp:revision>
  <dcterms:created xsi:type="dcterms:W3CDTF">2020-10-25T10:37:51Z</dcterms:created>
  <dcterms:modified xsi:type="dcterms:W3CDTF">2020-10-25T14:40:35Z</dcterms:modified>
</cp:coreProperties>
</file>